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6" r:id="rId2"/>
    <p:sldId id="258" r:id="rId3"/>
    <p:sldId id="257"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EA00DA5-C154-1648-8519-F8740E96E7A9}">
          <p14:sldIdLst>
            <p14:sldId id="256"/>
          </p14:sldIdLst>
        </p14:section>
        <p14:section name="Untitled Section" id="{B4DCF6A9-68CF-DD42-8E3E-170AB04143AE}">
          <p14:sldIdLst>
            <p14:sldId id="258"/>
            <p14:sldId id="257"/>
            <p14:sldId id="25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1" d="100"/>
          <a:sy n="111" d="100"/>
        </p:scale>
        <p:origin x="-157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0556A7-3228-274E-9B33-3E1FE015E741}" type="datetimeFigureOut">
              <a:rPr lang="en-US" smtClean="0"/>
              <a:t>3/21/13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60C74E-3019-B74F-A2D2-AC73D350F9B7}" type="slidenum">
              <a:rPr lang="en-US" smtClean="0"/>
              <a:t>‹#›</a:t>
            </a:fld>
            <a:endParaRPr lang="en-US"/>
          </a:p>
        </p:txBody>
      </p:sp>
    </p:spTree>
    <p:extLst>
      <p:ext uri="{BB962C8B-B14F-4D97-AF65-F5344CB8AC3E}">
        <p14:creationId xmlns:p14="http://schemas.microsoft.com/office/powerpoint/2010/main" val="374908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a:t>
            </a:r>
            <a:r>
              <a:rPr lang="en-US" baseline="0" dirty="0" smtClean="0"/>
              <a:t> well organized and name your title with the chapter of the book or whatever they are going to learn from this </a:t>
            </a:r>
            <a:r>
              <a:rPr lang="en-US" baseline="0" dirty="0" err="1" smtClean="0"/>
              <a:t>powerpoint</a:t>
            </a:r>
            <a:r>
              <a:rPr lang="en-US" baseline="0" dirty="0" smtClean="0"/>
              <a:t>. </a:t>
            </a:r>
            <a:r>
              <a:rPr lang="en-US" dirty="0" smtClean="0"/>
              <a:t>Have</a:t>
            </a:r>
            <a:r>
              <a:rPr lang="en-US" baseline="0" dirty="0" smtClean="0"/>
              <a:t> an introduction before you start the </a:t>
            </a:r>
            <a:r>
              <a:rPr lang="en-US" baseline="0" dirty="0" err="1" smtClean="0"/>
              <a:t>powerpoint</a:t>
            </a:r>
            <a:r>
              <a:rPr lang="en-US" baseline="0" dirty="0" smtClean="0"/>
              <a:t>, to Go over what the purpose of lecture will be about. Ask a few questions to see if your learners have read the material before class so you can engage your learners with the appropriate questions throughout the presentation. </a:t>
            </a:r>
          </a:p>
        </p:txBody>
      </p:sp>
      <p:sp>
        <p:nvSpPr>
          <p:cNvPr id="4" name="Slide Number Placeholder 3"/>
          <p:cNvSpPr>
            <a:spLocks noGrp="1"/>
          </p:cNvSpPr>
          <p:nvPr>
            <p:ph type="sldNum" sz="quarter" idx="10"/>
          </p:nvPr>
        </p:nvSpPr>
        <p:spPr/>
        <p:txBody>
          <a:bodyPr/>
          <a:lstStyle/>
          <a:p>
            <a:fld id="{D560C74E-3019-B74F-A2D2-AC73D350F9B7}" type="slidenum">
              <a:rPr lang="en-US" smtClean="0"/>
              <a:t>1</a:t>
            </a:fld>
            <a:endParaRPr lang="en-US"/>
          </a:p>
        </p:txBody>
      </p:sp>
    </p:spTree>
    <p:extLst>
      <p:ext uri="{BB962C8B-B14F-4D97-AF65-F5344CB8AC3E}">
        <p14:creationId xmlns:p14="http://schemas.microsoft.com/office/powerpoint/2010/main" val="3833254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fonts</a:t>
            </a:r>
            <a:r>
              <a:rPr lang="en-US" baseline="0" dirty="0" smtClean="0"/>
              <a:t> and size matters, use bold lines and wide/open letters and font greater than 24 so people in the back can see- you should physically sit in the farthest seat to see how the learner will </a:t>
            </a:r>
            <a:r>
              <a:rPr lang="en-US" baseline="0" dirty="0" err="1" smtClean="0"/>
              <a:t>intrepret</a:t>
            </a:r>
            <a:r>
              <a:rPr lang="en-US" baseline="0" dirty="0" smtClean="0"/>
              <a:t> the </a:t>
            </a:r>
            <a:r>
              <a:rPr lang="en-US" baseline="0" dirty="0" err="1" smtClean="0"/>
              <a:t>powerpoint</a:t>
            </a:r>
            <a:endParaRPr lang="en-US" baseline="0" dirty="0" smtClean="0"/>
          </a:p>
          <a:p>
            <a:r>
              <a:rPr lang="en-US" baseline="0" dirty="0" smtClean="0"/>
              <a:t>-remember the type of </a:t>
            </a:r>
            <a:r>
              <a:rPr lang="en-US" baseline="0" dirty="0" err="1" smtClean="0"/>
              <a:t>audienece</a:t>
            </a:r>
            <a:r>
              <a:rPr lang="en-US" baseline="0" dirty="0" smtClean="0"/>
              <a:t> you will have, animation should be used for effect and kept to a minimum of they have the potential of losing their impact</a:t>
            </a:r>
          </a:p>
          <a:p>
            <a:pPr marL="171450" indent="-171450">
              <a:buFontTx/>
              <a:buChar char="-"/>
            </a:pPr>
            <a:r>
              <a:rPr lang="en-US" baseline="0" dirty="0" smtClean="0"/>
              <a:t>Keep points short- and talk about them while engaging your learners</a:t>
            </a:r>
          </a:p>
          <a:p>
            <a:pPr marL="171450" indent="-171450">
              <a:buFontTx/>
              <a:buChar char="-"/>
            </a:pPr>
            <a:r>
              <a:rPr lang="en-US" baseline="0" dirty="0" smtClean="0"/>
              <a:t>Should stay the same throughout the whole presentation </a:t>
            </a:r>
          </a:p>
          <a:p>
            <a:endParaRPr lang="en-US" dirty="0"/>
          </a:p>
        </p:txBody>
      </p:sp>
      <p:sp>
        <p:nvSpPr>
          <p:cNvPr id="4" name="Slide Number Placeholder 3"/>
          <p:cNvSpPr>
            <a:spLocks noGrp="1"/>
          </p:cNvSpPr>
          <p:nvPr>
            <p:ph type="sldNum" sz="quarter" idx="10"/>
          </p:nvPr>
        </p:nvSpPr>
        <p:spPr/>
        <p:txBody>
          <a:bodyPr/>
          <a:lstStyle/>
          <a:p>
            <a:fld id="{D560C74E-3019-B74F-A2D2-AC73D350F9B7}" type="slidenum">
              <a:rPr lang="en-US" smtClean="0"/>
              <a:t>2</a:t>
            </a:fld>
            <a:endParaRPr lang="en-US"/>
          </a:p>
        </p:txBody>
      </p:sp>
    </p:spTree>
    <p:extLst>
      <p:ext uri="{BB962C8B-B14F-4D97-AF65-F5344CB8AC3E}">
        <p14:creationId xmlns:p14="http://schemas.microsoft.com/office/powerpoint/2010/main" val="1926285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Short- I was</a:t>
            </a:r>
            <a:r>
              <a:rPr lang="en-US" baseline="0" dirty="0" smtClean="0"/>
              <a:t> hoping to recover a saved </a:t>
            </a:r>
            <a:r>
              <a:rPr lang="en-US" baseline="0" dirty="0" err="1" smtClean="0"/>
              <a:t>powerpoint</a:t>
            </a:r>
            <a:r>
              <a:rPr lang="en-US" baseline="0" dirty="0" smtClean="0"/>
              <a:t> from my parents computer, but at last they finally upgraded… Thought it would be interesting to see electronically saved data from many years ago- being a purpose again to use it for an </a:t>
            </a:r>
            <a:r>
              <a:rPr lang="en-US" baseline="0" dirty="0" err="1" smtClean="0"/>
              <a:t>assignement</a:t>
            </a:r>
            <a:r>
              <a:rPr lang="en-US" baseline="0" dirty="0" smtClean="0"/>
              <a:t>. I can tell you now this next slide is probably what one would have looked like. Of course PowerPoint 10 has a lot more creative stuff to add to the </a:t>
            </a:r>
            <a:r>
              <a:rPr lang="en-US" baseline="0" dirty="0" err="1" smtClean="0"/>
              <a:t>powerpoint</a:t>
            </a:r>
            <a:r>
              <a:rPr lang="en-US" baseline="0" dirty="0" smtClean="0"/>
              <a:t> and enhance learners. </a:t>
            </a:r>
          </a:p>
          <a:p>
            <a:endParaRPr lang="en-US" baseline="0" dirty="0" smtClean="0"/>
          </a:p>
          <a:p>
            <a:r>
              <a:rPr lang="en-US" baseline="0" dirty="0" smtClean="0"/>
              <a:t>Non working link </a:t>
            </a:r>
            <a:endParaRPr lang="en-US" dirty="0" smtClean="0"/>
          </a:p>
          <a:p>
            <a:endParaRPr lang="en-US" dirty="0" smtClean="0"/>
          </a:p>
          <a:p>
            <a:r>
              <a:rPr lang="en-US" dirty="0" smtClean="0"/>
              <a:t>The</a:t>
            </a:r>
            <a:r>
              <a:rPr lang="en-US" baseline="0" dirty="0" smtClean="0"/>
              <a:t> background colors make it hard to concentrate on the wording</a:t>
            </a:r>
          </a:p>
          <a:p>
            <a:r>
              <a:rPr lang="en-US" baseline="0" dirty="0" smtClean="0"/>
              <a:t>Too much information on a slide and reading word for word to the class- makes it difficult for your learners to stay engaged </a:t>
            </a:r>
          </a:p>
          <a:p>
            <a:r>
              <a:rPr lang="en-US" baseline="0" dirty="0" smtClean="0"/>
              <a:t>Consistency of theme, appropriate text fonts, and special effects </a:t>
            </a:r>
            <a:endParaRPr lang="en-US" dirty="0"/>
          </a:p>
        </p:txBody>
      </p:sp>
      <p:sp>
        <p:nvSpPr>
          <p:cNvPr id="4" name="Slide Number Placeholder 3"/>
          <p:cNvSpPr>
            <a:spLocks noGrp="1"/>
          </p:cNvSpPr>
          <p:nvPr>
            <p:ph type="sldNum" sz="quarter" idx="10"/>
          </p:nvPr>
        </p:nvSpPr>
        <p:spPr/>
        <p:txBody>
          <a:bodyPr/>
          <a:lstStyle/>
          <a:p>
            <a:fld id="{D560C74E-3019-B74F-A2D2-AC73D350F9B7}" type="slidenum">
              <a:rPr lang="en-US" smtClean="0"/>
              <a:t>3</a:t>
            </a:fld>
            <a:endParaRPr lang="en-US"/>
          </a:p>
        </p:txBody>
      </p:sp>
    </p:spTree>
    <p:extLst>
      <p:ext uri="{BB962C8B-B14F-4D97-AF65-F5344CB8AC3E}">
        <p14:creationId xmlns:p14="http://schemas.microsoft.com/office/powerpoint/2010/main" val="178939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a:t>
            </a:r>
            <a:r>
              <a:rPr lang="en-US" baseline="0" dirty="0" smtClean="0"/>
              <a:t> everyone a chance to voice their questions/concerns and statements </a:t>
            </a:r>
          </a:p>
          <a:p>
            <a:endParaRPr lang="en-US" dirty="0"/>
          </a:p>
        </p:txBody>
      </p:sp>
      <p:sp>
        <p:nvSpPr>
          <p:cNvPr id="4" name="Slide Number Placeholder 3"/>
          <p:cNvSpPr>
            <a:spLocks noGrp="1"/>
          </p:cNvSpPr>
          <p:nvPr>
            <p:ph type="sldNum" sz="quarter" idx="10"/>
          </p:nvPr>
        </p:nvSpPr>
        <p:spPr/>
        <p:txBody>
          <a:bodyPr/>
          <a:lstStyle/>
          <a:p>
            <a:fld id="{D560C74E-3019-B74F-A2D2-AC73D350F9B7}" type="slidenum">
              <a:rPr lang="en-US" smtClean="0"/>
              <a:t>4</a:t>
            </a:fld>
            <a:endParaRPr lang="en-US"/>
          </a:p>
        </p:txBody>
      </p:sp>
    </p:spTree>
    <p:extLst>
      <p:ext uri="{BB962C8B-B14F-4D97-AF65-F5344CB8AC3E}">
        <p14:creationId xmlns:p14="http://schemas.microsoft.com/office/powerpoint/2010/main" val="1200997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4D0D10-F035-F947-9E83-0A06341DCFF5}" type="datetimeFigureOut">
              <a:rPr lang="en-US" smtClean="0"/>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1666436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4D0D10-F035-F947-9E83-0A06341DCFF5}" type="datetimeFigureOut">
              <a:rPr lang="en-US" smtClean="0"/>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350167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4D0D10-F035-F947-9E83-0A06341DCFF5}" type="datetimeFigureOut">
              <a:rPr lang="en-US" smtClean="0"/>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2535410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4D0D10-F035-F947-9E83-0A06341DCFF5}" type="datetimeFigureOut">
              <a:rPr lang="en-US" smtClean="0"/>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3350550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4D0D10-F035-F947-9E83-0A06341DCFF5}" type="datetimeFigureOut">
              <a:rPr lang="en-US" smtClean="0"/>
              <a:t>3/21/13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563977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4D0D10-F035-F947-9E83-0A06341DCFF5}" type="datetimeFigureOut">
              <a:rPr lang="en-US" smtClean="0"/>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14964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4D0D10-F035-F947-9E83-0A06341DCFF5}" type="datetimeFigureOut">
              <a:rPr lang="en-US" smtClean="0"/>
              <a:t>3/21/13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1519163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4D0D10-F035-F947-9E83-0A06341DCFF5}" type="datetimeFigureOut">
              <a:rPr lang="en-US" smtClean="0"/>
              <a:t>3/21/13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124663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4D0D10-F035-F947-9E83-0A06341DCFF5}" type="datetimeFigureOut">
              <a:rPr lang="en-US" smtClean="0"/>
              <a:t>3/21/13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2082117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4D0D10-F035-F947-9E83-0A06341DCFF5}" type="datetimeFigureOut">
              <a:rPr lang="en-US" smtClean="0"/>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2818443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4D0D10-F035-F947-9E83-0A06341DCFF5}" type="datetimeFigureOut">
              <a:rPr lang="en-US" smtClean="0"/>
              <a:t>3/21/13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DC5DE-EBDF-9A43-B7A9-9EF32230DBF4}" type="slidenum">
              <a:rPr lang="en-US" smtClean="0"/>
              <a:t>‹#›</a:t>
            </a:fld>
            <a:endParaRPr lang="en-US"/>
          </a:p>
        </p:txBody>
      </p:sp>
    </p:spTree>
    <p:extLst>
      <p:ext uri="{BB962C8B-B14F-4D97-AF65-F5344CB8AC3E}">
        <p14:creationId xmlns:p14="http://schemas.microsoft.com/office/powerpoint/2010/main" val="37924743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4D0D10-F035-F947-9E83-0A06341DCFF5}" type="datetimeFigureOut">
              <a:rPr lang="en-US" smtClean="0"/>
              <a:t>3/21/13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3DC5DE-EBDF-9A43-B7A9-9EF32230DBF4}" type="slidenum">
              <a:rPr lang="en-US" smtClean="0"/>
              <a:t>‹#›</a:t>
            </a:fld>
            <a:endParaRPr lang="en-US"/>
          </a:p>
        </p:txBody>
      </p:sp>
    </p:spTree>
    <p:extLst>
      <p:ext uri="{BB962C8B-B14F-4D97-AF65-F5344CB8AC3E}">
        <p14:creationId xmlns:p14="http://schemas.microsoft.com/office/powerpoint/2010/main" val="206094306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4753"/>
            <a:ext cx="7772400" cy="1975698"/>
          </a:xfrm>
        </p:spPr>
        <p:txBody>
          <a:bodyPr>
            <a:normAutofit fontScale="90000"/>
          </a:bodyPr>
          <a:lstStyle/>
          <a:p>
            <a:r>
              <a:rPr lang="en-US" dirty="0" smtClean="0"/>
              <a:t/>
            </a:r>
            <a:br>
              <a:rPr lang="en-US" dirty="0" smtClean="0"/>
            </a:br>
            <a:r>
              <a:rPr lang="en-US" sz="6700" dirty="0" smtClean="0"/>
              <a:t>PowerPoint </a:t>
            </a:r>
            <a:br>
              <a:rPr lang="en-US" sz="6700" dirty="0" smtClean="0"/>
            </a:br>
            <a:r>
              <a:rPr lang="en-US" sz="6700" dirty="0" smtClean="0"/>
              <a:t>Do’s and Don</a:t>
            </a:r>
            <a:r>
              <a:rPr lang="fr-FR" sz="6700" dirty="0" smtClean="0"/>
              <a:t>t’s </a:t>
            </a:r>
            <a:br>
              <a:rPr lang="fr-FR" sz="6700" dirty="0" smtClean="0"/>
            </a:br>
            <a:r>
              <a:rPr lang="en-US" dirty="0"/>
              <a:t/>
            </a:r>
            <a:br>
              <a:rPr lang="en-US" dirty="0"/>
            </a:br>
            <a:r>
              <a:rPr lang="en-US" sz="3100" dirty="0" smtClean="0"/>
              <a:t>Advanced Procedures for Adult Education </a:t>
            </a:r>
            <a:endParaRPr lang="en-US" sz="3100" dirty="0"/>
          </a:p>
        </p:txBody>
      </p:sp>
      <p:sp>
        <p:nvSpPr>
          <p:cNvPr id="3" name="Subtitle 2"/>
          <p:cNvSpPr>
            <a:spLocks noGrp="1"/>
          </p:cNvSpPr>
          <p:nvPr>
            <p:ph type="subTitle" idx="1"/>
          </p:nvPr>
        </p:nvSpPr>
        <p:spPr/>
        <p:txBody>
          <a:bodyPr/>
          <a:lstStyle/>
          <a:p>
            <a:endParaRPr lang="en-US" dirty="0" smtClean="0"/>
          </a:p>
          <a:p>
            <a:endParaRPr lang="en-US" dirty="0"/>
          </a:p>
          <a:p>
            <a:r>
              <a:rPr lang="en-US" dirty="0" smtClean="0"/>
              <a:t>By: Emily Campbell </a:t>
            </a:r>
            <a:endParaRPr lang="en-US" dirty="0"/>
          </a:p>
        </p:txBody>
      </p:sp>
    </p:spTree>
    <p:extLst>
      <p:ext uri="{BB962C8B-B14F-4D97-AF65-F5344CB8AC3E}">
        <p14:creationId xmlns:p14="http://schemas.microsoft.com/office/powerpoint/2010/main" val="10997733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Do’s of PowerPoint </a:t>
            </a:r>
            <a:endParaRPr lang="en-US" b="1" dirty="0"/>
          </a:p>
        </p:txBody>
      </p:sp>
      <p:sp>
        <p:nvSpPr>
          <p:cNvPr id="3" name="Content Placeholder 2"/>
          <p:cNvSpPr>
            <a:spLocks noGrp="1"/>
          </p:cNvSpPr>
          <p:nvPr>
            <p:ph idx="1"/>
          </p:nvPr>
        </p:nvSpPr>
        <p:spPr/>
        <p:txBody>
          <a:bodyPr>
            <a:normAutofit lnSpcReduction="10000"/>
          </a:bodyPr>
          <a:lstStyle/>
          <a:p>
            <a:pPr>
              <a:buFont typeface="Courier New"/>
              <a:buChar char="o"/>
            </a:pPr>
            <a:r>
              <a:rPr lang="en-US" sz="3600" b="1" dirty="0" smtClean="0"/>
              <a:t>Large &amp; Legible Fonts </a:t>
            </a:r>
          </a:p>
          <a:p>
            <a:endParaRPr lang="en-US" sz="3600" b="1" dirty="0"/>
          </a:p>
          <a:p>
            <a:pPr>
              <a:buFont typeface="Courier New"/>
              <a:buChar char="o"/>
            </a:pPr>
            <a:r>
              <a:rPr lang="en-US" sz="3600" b="1" dirty="0" smtClean="0"/>
              <a:t>Limited Animation </a:t>
            </a:r>
          </a:p>
          <a:p>
            <a:endParaRPr lang="en-US" sz="3600" b="1" dirty="0"/>
          </a:p>
          <a:p>
            <a:pPr>
              <a:buFont typeface="Courier New"/>
              <a:buChar char="o"/>
            </a:pPr>
            <a:r>
              <a:rPr lang="en-US" sz="3600" b="1" dirty="0" smtClean="0"/>
              <a:t>4-6 Points per slide </a:t>
            </a:r>
          </a:p>
          <a:p>
            <a:endParaRPr lang="en-US" sz="3600" b="1" dirty="0"/>
          </a:p>
          <a:p>
            <a:pPr>
              <a:buFont typeface="Courier New"/>
              <a:buChar char="o"/>
            </a:pPr>
            <a:r>
              <a:rPr lang="en-US" sz="3600" b="1" dirty="0" smtClean="0"/>
              <a:t>Theme</a:t>
            </a:r>
          </a:p>
          <a:p>
            <a:endParaRPr lang="en-US" b="1" dirty="0" smtClean="0"/>
          </a:p>
          <a:p>
            <a:endParaRPr lang="en-US" b="1" dirty="0"/>
          </a:p>
          <a:p>
            <a:endParaRPr lang="en-US" b="1" dirty="0" smtClean="0"/>
          </a:p>
          <a:p>
            <a:endParaRPr lang="en-US" dirty="0"/>
          </a:p>
        </p:txBody>
      </p:sp>
    </p:spTree>
    <p:extLst>
      <p:ext uri="{BB962C8B-B14F-4D97-AF65-F5344CB8AC3E}">
        <p14:creationId xmlns:p14="http://schemas.microsoft.com/office/powerpoint/2010/main" val="22116918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solidDmnd">
          <a:fgClr>
            <a:schemeClr val="accent5">
              <a:lumMod val="75000"/>
            </a:schemeClr>
          </a:fgClr>
          <a:bgClr>
            <a:schemeClr val="accent3"/>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ln w="900" cmpd="sng">
                  <a:solidFill>
                    <a:schemeClr val="accent1">
                      <a:satMod val="190000"/>
                      <a:alpha val="55000"/>
                    </a:schemeClr>
                  </a:solidFill>
                  <a:prstDash val="solid"/>
                </a:ln>
                <a:solidFill>
                  <a:srgbClr val="3366FF"/>
                </a:solidFill>
                <a:effectLst>
                  <a:innerShdw blurRad="101600" dist="76200" dir="5400000">
                    <a:schemeClr val="accent1">
                      <a:satMod val="190000"/>
                      <a:tint val="100000"/>
                      <a:alpha val="74000"/>
                    </a:schemeClr>
                  </a:innerShdw>
                </a:effectLst>
                <a:latin typeface="Brush Script MT Italic"/>
                <a:cs typeface="Brush Script MT Italic"/>
              </a:rPr>
              <a:t>The Do Not’s of PowerPoint </a:t>
            </a:r>
            <a:endParaRPr lang="en-US" sz="4000" b="1" dirty="0">
              <a:ln w="900" cmpd="sng">
                <a:solidFill>
                  <a:schemeClr val="accent1">
                    <a:satMod val="190000"/>
                    <a:alpha val="55000"/>
                  </a:schemeClr>
                </a:solidFill>
                <a:prstDash val="solid"/>
              </a:ln>
              <a:solidFill>
                <a:srgbClr val="3366FF"/>
              </a:solidFill>
              <a:effectLst>
                <a:innerShdw blurRad="101600" dist="76200" dir="5400000">
                  <a:schemeClr val="accent1">
                    <a:satMod val="190000"/>
                    <a:tint val="100000"/>
                    <a:alpha val="74000"/>
                  </a:schemeClr>
                </a:innerShdw>
              </a:effectLst>
              <a:latin typeface="Brush Script MT Italic"/>
              <a:cs typeface="Brush Script MT Italic"/>
            </a:endParaRPr>
          </a:p>
        </p:txBody>
      </p:sp>
      <p:sp>
        <p:nvSpPr>
          <p:cNvPr id="3" name="Content Placeholder 2"/>
          <p:cNvSpPr>
            <a:spLocks noGrp="1"/>
          </p:cNvSpPr>
          <p:nvPr>
            <p:ph idx="1"/>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b="1" spc="50" dirty="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rPr>
              <a:t>You can animate the text and objects in your presentation to give them visual effects, including entrances, exits, changes in size or color, and even movement. You can use any animation effect by itself or combine multiple effects together. For instance, you can make a line of text fly in from the left while it grows in size by applying both a Fly In entrance effect and a Grow/Shrink emphasis effect</a:t>
            </a:r>
            <a:r>
              <a:rPr lang="en-US" sz="24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rPr>
              <a:t>.</a:t>
            </a:r>
          </a:p>
          <a:p>
            <a:endParaRPr lang="en-US" sz="2400" b="1" spc="50" dirty="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endParaRPr>
          </a:p>
          <a:p>
            <a:endParaRPr lang="en-US" sz="24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endParaRPr>
          </a:p>
          <a:p>
            <a:r>
              <a:rPr lang="en-US" sz="24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rPr>
              <a:t>www.microsoft.com/help/animation </a:t>
            </a:r>
            <a:endParaRPr lang="en-US" sz="2400" b="1" spc="50" dirty="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effectLst>
              <a:latin typeface="Abadi MT Condensed Light"/>
              <a:cs typeface="Abadi MT Condensed Light"/>
            </a:endParaRPr>
          </a:p>
        </p:txBody>
      </p:sp>
    </p:spTree>
    <p:extLst>
      <p:ext uri="{BB962C8B-B14F-4D97-AF65-F5344CB8AC3E}">
        <p14:creationId xmlns:p14="http://schemas.microsoft.com/office/powerpoint/2010/main" val="2513086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nodeType="clickEffect">
                                  <p:stCondLst>
                                    <p:cond delay="0"/>
                                  </p:stCondLst>
                                  <p:childTnLst>
                                    <p:animEffect transition="out" filter="dissolve">
                                      <p:cBhvr>
                                        <p:cTn id="26" dur="500"/>
                                        <p:tgtEl>
                                          <p:spTgt spid="3">
                                            <p:txEl>
                                              <p:pRg st="3" end="3"/>
                                            </p:txEl>
                                          </p:spTgt>
                                        </p:tgtEl>
                                      </p:cBhvr>
                                    </p:animEffect>
                                    <p:set>
                                      <p:cBhvr>
                                        <p:cTn id="27"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p:tgtEl>
                                          <p:spTgt spid="3">
                                            <p:txEl>
                                              <p:pRg st="0" end="0"/>
                                            </p:txEl>
                                          </p:spTgt>
                                        </p:tgtEl>
                                        <p:attrNameLst>
                                          <p:attrName>ppt_y</p:attrName>
                                        </p:attrNameLst>
                                      </p:cBhvr>
                                      <p:tavLst>
                                        <p:tav tm="0">
                                          <p:val>
                                            <p:strVal val="ppt_y"/>
                                          </p:val>
                                        </p:tav>
                                        <p:tav tm="100000">
                                          <p:val>
                                            <p:strVal val="1+ppt_h/2"/>
                                          </p:val>
                                        </p:tav>
                                      </p:tavLst>
                                    </p:anim>
                                    <p:set>
                                      <p:cBhvr>
                                        <p:cTn id="3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endParaRPr lang="en-US" dirty="0"/>
          </a:p>
        </p:txBody>
      </p:sp>
      <p:sp>
        <p:nvSpPr>
          <p:cNvPr id="3" name="Content Placeholder 2"/>
          <p:cNvSpPr>
            <a:spLocks noGrp="1"/>
          </p:cNvSpPr>
          <p:nvPr>
            <p:ph idx="1"/>
          </p:nvPr>
        </p:nvSpPr>
        <p:spPr/>
        <p:txBody>
          <a:bodyPr/>
          <a:lstStyle/>
          <a:p>
            <a:r>
              <a:rPr lang="en-US" dirty="0" smtClean="0"/>
              <a:t>Questions</a:t>
            </a:r>
          </a:p>
          <a:p>
            <a:endParaRPr lang="en-US" dirty="0"/>
          </a:p>
          <a:p>
            <a:endParaRPr lang="en-US" dirty="0"/>
          </a:p>
        </p:txBody>
      </p:sp>
    </p:spTree>
    <p:extLst>
      <p:ext uri="{BB962C8B-B14F-4D97-AF65-F5344CB8AC3E}">
        <p14:creationId xmlns:p14="http://schemas.microsoft.com/office/powerpoint/2010/main" val="41515806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652</TotalTime>
  <Words>432</Words>
  <Application>Microsoft Macintosh PowerPoint</Application>
  <PresentationFormat>On-screen Show (4:3)</PresentationFormat>
  <Paragraphs>38</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PowerPoint  Do’s and Dont’s   Advanced Procedures for Adult Education </vt:lpstr>
      <vt:lpstr>The Do’s of PowerPoint </vt:lpstr>
      <vt:lpstr>The Do Not’s of PowerPoint </vt:lpstr>
      <vt:lpstr>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Procedures  for  Adult Education </dc:title>
  <dc:creator>Emily</dc:creator>
  <cp:lastModifiedBy>Emily</cp:lastModifiedBy>
  <cp:revision>9</cp:revision>
  <dcterms:created xsi:type="dcterms:W3CDTF">2013-03-21T15:48:03Z</dcterms:created>
  <dcterms:modified xsi:type="dcterms:W3CDTF">2013-03-22T02:40:26Z</dcterms:modified>
</cp:coreProperties>
</file>